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4509121"/>
            <a:ext cx="5637010" cy="142554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Выполнила: ученица 1 б класса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Лебедева Анастасия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Руководитель: Веселова Е.Н.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44827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ПРОЕКТ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«Мыльная история»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Специальное…</a:t>
            </a:r>
            <a:endParaRPr lang="ru-RU" dirty="0"/>
          </a:p>
        </p:txBody>
      </p:sp>
      <p:pic>
        <p:nvPicPr>
          <p:cNvPr id="9218" name="Picture 2" descr="C:\Users\2\Desktop\рабочий материал 1 класс\Мыло проект\slide_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584843" cy="55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0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Жидкое…</a:t>
            </a:r>
            <a:endParaRPr lang="ru-RU" dirty="0"/>
          </a:p>
        </p:txBody>
      </p:sp>
      <p:pic>
        <p:nvPicPr>
          <p:cNvPr id="10242" name="Picture 2" descr="C:\Users\2\Desktop\рабочий материал 1 класс\Мыло проект\slide_1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44724"/>
            <a:ext cx="7380312" cy="55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7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Натуральное…</a:t>
            </a:r>
            <a:endParaRPr lang="ru-RU" dirty="0"/>
          </a:p>
        </p:txBody>
      </p:sp>
      <p:pic>
        <p:nvPicPr>
          <p:cNvPr id="11266" name="Picture 2" descr="C:\Users\2\Desktop\рабочий материал 1 класс\Мыло проект\slide_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6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2"/>
            <a:ext cx="8892480" cy="1143000"/>
          </a:xfrm>
        </p:spPr>
        <p:txBody>
          <a:bodyPr/>
          <a:lstStyle/>
          <a:p>
            <a:pPr algn="l"/>
            <a:r>
              <a:rPr lang="ru-RU" dirty="0" smtClean="0"/>
              <a:t>И моё любимое-детское!</a:t>
            </a:r>
            <a:endParaRPr lang="ru-RU" dirty="0"/>
          </a:p>
        </p:txBody>
      </p:sp>
      <p:pic>
        <p:nvPicPr>
          <p:cNvPr id="12290" name="Picture 2" descr="C:\Users\2\Desktop\рабочий материал 1 класс\Мыло проект\slide_1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8" y="2526"/>
            <a:ext cx="8869172" cy="1698282"/>
          </a:xfrm>
        </p:spPr>
        <p:txBody>
          <a:bodyPr/>
          <a:lstStyle/>
          <a:p>
            <a:pPr algn="l"/>
            <a:r>
              <a:rPr lang="ru-RU" dirty="0" smtClean="0"/>
              <a:t>Оказывается, что в природе существует мыльный цветок</a:t>
            </a:r>
            <a:endParaRPr lang="ru-RU" dirty="0"/>
          </a:p>
        </p:txBody>
      </p:sp>
      <p:pic>
        <p:nvPicPr>
          <p:cNvPr id="13314" name="Picture 2" descr="C:\Users\2\Desktop\рабочий материал 1 класс\Мыло проект\slide_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13535" r="10606" b="9091"/>
          <a:stretch/>
        </p:blipFill>
        <p:spPr bwMode="auto">
          <a:xfrm>
            <a:off x="3131840" y="1772816"/>
            <a:ext cx="5690415" cy="411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772816"/>
            <a:ext cx="2664296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Мыльнянка лекарственная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Это растение ещё называют мыльным корнем. И не зря! Для стирки используют корень растения.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Стирка отваром мыльного корня сохраняет шёлковые и шерстяные изделия и выводит пятна.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" y="14776"/>
            <a:ext cx="8961040" cy="2406111"/>
          </a:xfrm>
        </p:spPr>
        <p:txBody>
          <a:bodyPr/>
          <a:lstStyle/>
          <a:p>
            <a:pPr algn="l"/>
            <a:r>
              <a:rPr lang="ru-RU" sz="4000" dirty="0" smtClean="0"/>
              <a:t>А можно ли самой создать мыло? Я попробовала и вот что у меня получилось!</a:t>
            </a:r>
            <a:endParaRPr lang="ru-RU" sz="4000" dirty="0"/>
          </a:p>
        </p:txBody>
      </p:sp>
      <p:pic>
        <p:nvPicPr>
          <p:cNvPr id="14339" name="Picture 3" descr="C:\Users\2\Desktop\рабочий материал 1 класс\Мыло проект\DSC01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32856"/>
            <a:ext cx="273630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2\Desktop\рабочий материал 1 класс\Мыло проект\DSC017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420670"/>
            <a:ext cx="3019073" cy="45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2132856"/>
            <a:ext cx="2376264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Мы с мамой купили в магазине набор «Мыло-магия»</a:t>
            </a:r>
          </a:p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ctr"/>
            <a:endParaRPr lang="ru-RU" sz="1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 этом наборе уже есть готовый состав, формочка и инструкция выполнения работы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01" y="922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Приступим!</a:t>
            </a:r>
            <a:endParaRPr lang="ru-RU" dirty="0"/>
          </a:p>
        </p:txBody>
      </p:sp>
      <p:pic>
        <p:nvPicPr>
          <p:cNvPr id="4" name="Picture 5" descr="C:\Users\2\Desktop\рабочий материал 1 класс\Мыло проект\DSC01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312368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484784"/>
            <a:ext cx="3816424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Для работы нам понадобится миска, перчатки, полотенце и микроволновая печь 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C:\Users\2\Desktop\рабочий материал 1 класс\Мыло проект\DSC01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4" y="3573015"/>
            <a:ext cx="4350746" cy="290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03" y="0"/>
            <a:ext cx="8909783" cy="1143000"/>
          </a:xfrm>
        </p:spPr>
        <p:txBody>
          <a:bodyPr/>
          <a:lstStyle/>
          <a:p>
            <a:pPr algn="l"/>
            <a:r>
              <a:rPr lang="ru-RU" dirty="0" smtClean="0"/>
              <a:t>Чётко следуем инструкции…</a:t>
            </a:r>
            <a:endParaRPr lang="ru-RU" dirty="0"/>
          </a:p>
        </p:txBody>
      </p:sp>
      <p:pic>
        <p:nvPicPr>
          <p:cNvPr id="16386" name="Picture 2" descr="C:\Users\2\Desktop\рабочий материал 1 класс\Мыло проект\DSC01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7" y="14777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И вот результат!</a:t>
            </a:r>
            <a:endParaRPr lang="ru-RU" dirty="0"/>
          </a:p>
        </p:txBody>
      </p:sp>
      <p:pic>
        <p:nvPicPr>
          <p:cNvPr id="17410" name="Picture 2" descr="C:\Users\2\Desktop\рабочий материал 1 класс\Мыло проект\DSC01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004448" cy="46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5722368"/>
            <a:ext cx="9036497" cy="10098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000" dirty="0" smtClean="0"/>
              <a:t>У меня получилось мыло-груша!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465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31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8640960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  Мне понравилось быть исследователем «Мыльной истории»! У меня получилось сделать мыло! Работать было увлекательно и интересно. </a:t>
            </a:r>
          </a:p>
        </p:txBody>
      </p:sp>
      <p:pic>
        <p:nvPicPr>
          <p:cNvPr id="18434" name="Picture 2" descr="C:\Users\2\Desktop\рабочий материал 1 класс\Мыло проект\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23031" r="5152" b="9293"/>
          <a:stretch/>
        </p:blipFill>
        <p:spPr bwMode="auto">
          <a:xfrm>
            <a:off x="3895556" y="3429000"/>
            <a:ext cx="49969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3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89" y="63405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Идея!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980728"/>
            <a:ext cx="7272808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ЦЕЛЬ РАБОТЫ: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Узнать больше о мыле и попробовать самой сделать мыло в домашних условиях</a:t>
            </a:r>
          </a:p>
          <a:p>
            <a:pPr algn="ctr"/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2\Desktop\рабочий материал 1 класс\Мыло проект\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t="48080" r="21971" b="8687"/>
          <a:stretch/>
        </p:blipFill>
        <p:spPr bwMode="auto">
          <a:xfrm>
            <a:off x="5724129" y="476671"/>
            <a:ext cx="2990664" cy="18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06" y="16737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Немного истории</a:t>
            </a:r>
            <a:endParaRPr lang="ru-RU" dirty="0"/>
          </a:p>
        </p:txBody>
      </p:sp>
      <p:pic>
        <p:nvPicPr>
          <p:cNvPr id="1026" name="Picture 2" descr="C:\Users\2\Desktop\рабочий материал 1 класс\Мыло проект\slide_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24328" cy="564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75351" cy="1080120"/>
          </a:xfrm>
        </p:spPr>
        <p:txBody>
          <a:bodyPr/>
          <a:lstStyle/>
          <a:p>
            <a:r>
              <a:rPr lang="ru-RU" sz="4400" dirty="0" smtClean="0"/>
              <a:t>В Древней Греции…</a:t>
            </a:r>
            <a:endParaRPr lang="ru-RU" sz="4400" dirty="0"/>
          </a:p>
        </p:txBody>
      </p:sp>
      <p:pic>
        <p:nvPicPr>
          <p:cNvPr id="3074" name="Picture 2" descr="C:\Users\2\Desktop\рабочий материал 1 класс\Мыло проект\slide_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66" y="1268760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Самое начало…</a:t>
            </a:r>
            <a:endParaRPr lang="ru-RU" dirty="0"/>
          </a:p>
        </p:txBody>
      </p:sp>
      <p:pic>
        <p:nvPicPr>
          <p:cNvPr id="4098" name="Picture 2" descr="C:\Users\2\Desktop\рабочий материал 1 класс\Мыло проект\slide_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268760"/>
            <a:ext cx="6864763" cy="51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80" y="16380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А вы знаете?</a:t>
            </a:r>
            <a:endParaRPr lang="ru-RU" dirty="0"/>
          </a:p>
        </p:txBody>
      </p:sp>
      <p:pic>
        <p:nvPicPr>
          <p:cNvPr id="5122" name="Picture 2" descr="C:\Users\2\Desktop\рабочий материал 1 класс\Мыло проект\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30"/>
          <a:stretch/>
        </p:blipFill>
        <p:spPr bwMode="auto">
          <a:xfrm>
            <a:off x="899592" y="1268760"/>
            <a:ext cx="7056784" cy="48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" y="1"/>
            <a:ext cx="4932040" cy="908720"/>
          </a:xfrm>
        </p:spPr>
        <p:txBody>
          <a:bodyPr/>
          <a:lstStyle/>
          <a:p>
            <a:r>
              <a:rPr lang="ru-RU" sz="4400" dirty="0" smtClean="0"/>
              <a:t>Виды мыла</a:t>
            </a:r>
            <a:endParaRPr lang="ru-RU" sz="4400" dirty="0"/>
          </a:p>
        </p:txBody>
      </p:sp>
      <p:pic>
        <p:nvPicPr>
          <p:cNvPr id="6146" name="Picture 2" descr="C:\Users\2\Desktop\рабочий материал 1 класс\Мыло проект\slide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72"/>
          <a:stretch/>
        </p:blipFill>
        <p:spPr bwMode="auto">
          <a:xfrm>
            <a:off x="683568" y="836712"/>
            <a:ext cx="7596336" cy="532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9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" y="922"/>
            <a:ext cx="8961040" cy="1143000"/>
          </a:xfrm>
        </p:spPr>
        <p:txBody>
          <a:bodyPr/>
          <a:lstStyle/>
          <a:p>
            <a:pPr algn="l"/>
            <a:r>
              <a:rPr lang="ru-RU" dirty="0" smtClean="0"/>
              <a:t>Я узнала о хозяйственном мыле</a:t>
            </a:r>
            <a:endParaRPr lang="ru-RU" dirty="0"/>
          </a:p>
        </p:txBody>
      </p:sp>
      <p:pic>
        <p:nvPicPr>
          <p:cNvPr id="7170" name="Picture 2" descr="C:\Users\2\Desktop\рабочий материал 1 класс\Мыло проект\slide_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3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7"/>
            <a:ext cx="8820472" cy="1143000"/>
          </a:xfrm>
        </p:spPr>
        <p:txBody>
          <a:bodyPr/>
          <a:lstStyle/>
          <a:p>
            <a:pPr algn="l"/>
            <a:r>
              <a:rPr lang="ru-RU" dirty="0" smtClean="0"/>
              <a:t>А ещё есть туалетное…</a:t>
            </a:r>
            <a:endParaRPr lang="ru-RU" dirty="0"/>
          </a:p>
        </p:txBody>
      </p:sp>
      <p:pic>
        <p:nvPicPr>
          <p:cNvPr id="8194" name="Picture 2" descr="C:\Users\2\Desktop\рабочий материал 1 класс\Мыло проект\slide_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195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ПРОЕКТ «Мыльная история»</vt:lpstr>
      <vt:lpstr>Идея!</vt:lpstr>
      <vt:lpstr>Немного истории</vt:lpstr>
      <vt:lpstr>В Древней Греции…</vt:lpstr>
      <vt:lpstr>Самое начало…</vt:lpstr>
      <vt:lpstr>А вы знаете?</vt:lpstr>
      <vt:lpstr>Виды мыла</vt:lpstr>
      <vt:lpstr>Я узнала о хозяйственном мыле</vt:lpstr>
      <vt:lpstr>А ещё есть туалетное…</vt:lpstr>
      <vt:lpstr>Специальное…</vt:lpstr>
      <vt:lpstr>Жидкое…</vt:lpstr>
      <vt:lpstr>Натуральное…</vt:lpstr>
      <vt:lpstr>И моё любимое-детское!</vt:lpstr>
      <vt:lpstr>Оказывается, что в природе существует мыльный цветок</vt:lpstr>
      <vt:lpstr>А можно ли самой создать мыло? Я попробовала и вот что у меня получилось!</vt:lpstr>
      <vt:lpstr>Приступим!</vt:lpstr>
      <vt:lpstr>Чётко следуем инструкции…</vt:lpstr>
      <vt:lpstr>И вот результат!</vt:lpstr>
      <vt:lpstr>Вывод.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«Мыльная история»</dc:title>
  <dc:creator>2</dc:creator>
  <cp:lastModifiedBy>2</cp:lastModifiedBy>
  <cp:revision>11</cp:revision>
  <dcterms:created xsi:type="dcterms:W3CDTF">2018-05-21T12:30:33Z</dcterms:created>
  <dcterms:modified xsi:type="dcterms:W3CDTF">2018-05-21T13:25:48Z</dcterms:modified>
</cp:coreProperties>
</file>